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B5328-A9B8-42FA-8AC9-142A3C790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711BE-9DA0-4B03-A9B5-FF79CF1C4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3DA56-E9B7-4588-9D34-BA7D4C97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328AA-540B-4D95-8B6A-05A57FD0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EE1D0-22DF-45A6-9AB3-FF471C7B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10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5543-4C85-4788-8E24-7A47DF98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E9905-35AA-482A-AED6-73AE858EB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9EB09-FB8F-4F11-AD54-43AC425F1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AC3DE-716E-472D-8EC3-BA975AFE3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5A498-BAB3-469F-A569-DA8558AD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838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AD09C8-1CAC-4244-A9C6-3062F034F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24A46-6D37-4916-BCB9-28AE16057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A4959-06CB-4304-A3E1-2E80AB4B7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D5C78-FC10-4607-A144-7A9807E5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26368-26CF-411B-BD51-F5F751E2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626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7E89A-62D3-42AD-ACF4-0B310453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B5A96-AA4E-4A21-82DC-BD613D654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25A16-F46A-45CC-92B7-A3628F85C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772C7-B307-420B-BB7A-A1F7573F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DE0E7-FD04-4D97-BD92-1FD5599E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728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F42AE-ED08-4E5B-80E7-8C7AF55A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28FEB-FBB3-4278-A373-79DDB1D98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1135D-A296-46DA-B6F7-0099AE1B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CABFF-0C05-4701-8C54-7F9E7EE6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0A5B1-16EA-42FE-A0D5-60CB61C0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19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E7127-6155-4ABE-AD8C-BFBD72E73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4FD4E-D5A9-4AFF-B6B6-359B21DC5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ABB76-9AF1-4FA7-A184-0D8A3E1EB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B6AE3-BC53-4297-B889-F622657F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2C1F8-E103-4054-8998-3FD32A77F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B1D12-4244-4467-B19F-F486118E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999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C383F-834B-4742-BCE0-6EB13848D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199EC-02E4-4345-84CC-CA073803A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DE028-1AEE-4850-A6E9-64971981D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8BB2FF-150C-4760-BD2D-9150DEDAB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1F4BA-FDAF-4A60-8544-ECACF12C1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A24A54-16CF-4933-8B5A-DC736640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465EDC-CCA1-4175-87C8-4721D902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54E2D3-BBD7-48EB-8C59-CF571428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793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AD47-AC2A-467B-87D3-77A3BD3A7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BE2F5-85C3-4E38-A41A-FC61A3E7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D5C48-2AF3-48C2-B05A-22EB0F18C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7E73D-B093-4264-A98C-ECC4FB17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428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860C5-9841-4FC9-996C-3613C46EE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61511-7A79-43D1-B7E9-1375CDCEB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A1613-BCAD-4F2A-BA7F-E86BDC94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483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BC425-887F-4351-A5AD-CEF18839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747F0-7E2A-453E-8EB5-D6C9DBC16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1F321-8DA2-4C06-B98A-34A424C12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B4A47-3A6D-44C4-B978-4D5ED579B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BA7DB-B56E-4873-AC63-F296B1B4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4593F-82BC-4081-A494-67E6FF8D4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807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EFE42-3092-4B29-8023-C9D1159E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C2A0C-70B4-4C17-9A09-0BC592C9A3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0640F-D814-4B6B-ADBA-980882A21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59A52-4735-4A6E-BF91-88166922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AFD07-5A89-4BFE-B0A5-F6E12FA7D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33DE93-5442-4527-B835-345D02BEF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814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0814CB-B1CA-4B95-8016-67422013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CC858-5794-4063-8387-FA0DB0785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576A1-E698-4A53-BA25-715D54F85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819E-01D3-41F4-B544-24382D8553CD}" type="datetimeFigureOut">
              <a:rPr lang="en-CA" smtClean="0"/>
              <a:t>2020-08-25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FA158-21F4-47CA-B8A8-0FDC978A8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6B6B7-9F77-4A1F-9868-89CC84B1F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C2D3-DC1A-4766-9CB9-6FE6D65D74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554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588C-27B7-4677-88FC-B987F779E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401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dobe Garamond Pro" panose="02020502060506020403" pitchFamily="18" charset="0"/>
              </a:rPr>
              <a:t>BRAND/BRANDING</a:t>
            </a:r>
            <a:endParaRPr lang="en-CA" b="1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6C5E0E-D570-4209-A1B5-10A7F35D5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62539"/>
            <a:ext cx="9144000" cy="5095461"/>
          </a:xfrm>
        </p:spPr>
        <p:txBody>
          <a:bodyPr/>
          <a:lstStyle/>
          <a:p>
            <a:r>
              <a:rPr lang="en-US" dirty="0">
                <a:latin typeface="Adobe Garamond Pro" panose="02020502060506020403" pitchFamily="18" charset="0"/>
              </a:rPr>
              <a:t>WHAT YOU WOULD LIKE PEOPLE/CUSTOMERS/CONSUMERS TO THINK ABOUT YOU</a:t>
            </a:r>
          </a:p>
          <a:p>
            <a:r>
              <a:rPr lang="en-US" dirty="0">
                <a:latin typeface="Adobe Garamond Pro" panose="02020502060506020403" pitchFamily="18" charset="0"/>
              </a:rPr>
              <a:t>It is the WHY of your business</a:t>
            </a:r>
          </a:p>
          <a:p>
            <a:r>
              <a:rPr lang="en-US" dirty="0">
                <a:latin typeface="Adobe Garamond Pro" panose="02020502060506020403" pitchFamily="18" charset="0"/>
              </a:rPr>
              <a:t>It is the group of VALUES that drive your business </a:t>
            </a:r>
          </a:p>
          <a:p>
            <a:endParaRPr lang="en-US" dirty="0">
              <a:latin typeface="Adobe Garamond Pro" panose="02020502060506020403" pitchFamily="18" charset="0"/>
            </a:endParaRPr>
          </a:p>
          <a:p>
            <a:r>
              <a:rPr lang="en-US" dirty="0">
                <a:latin typeface="Adobe Garamond Pro" panose="02020502060506020403" pitchFamily="18" charset="0"/>
              </a:rPr>
              <a:t>TOOLS</a:t>
            </a:r>
          </a:p>
          <a:p>
            <a:r>
              <a:rPr lang="en-US" dirty="0">
                <a:latin typeface="Adobe Garamond Pro" panose="02020502060506020403" pitchFamily="18" charset="0"/>
              </a:rPr>
              <a:t>Logos, symbols, design, </a:t>
            </a:r>
            <a:r>
              <a:rPr lang="en-US" dirty="0" err="1">
                <a:latin typeface="Adobe Garamond Pro" panose="02020502060506020403" pitchFamily="18" charset="0"/>
              </a:rPr>
              <a:t>colour</a:t>
            </a:r>
            <a:r>
              <a:rPr lang="en-US" dirty="0">
                <a:latin typeface="Adobe Garamond Pro" panose="02020502060506020403" pitchFamily="18" charset="0"/>
              </a:rPr>
              <a:t> choice</a:t>
            </a:r>
          </a:p>
          <a:p>
            <a:endParaRPr lang="en-US" dirty="0">
              <a:latin typeface="Adobe Garamond Pro" panose="02020502060506020403" pitchFamily="18" charset="0"/>
            </a:endParaRPr>
          </a:p>
          <a:p>
            <a:r>
              <a:rPr lang="en-US" dirty="0">
                <a:latin typeface="Adobe Garamond Pro" panose="02020502060506020403" pitchFamily="18" charset="0"/>
              </a:rPr>
              <a:t>IT IS RELATED TO THE AWARENESS (brand recognition) that consumers have. </a:t>
            </a:r>
            <a:endParaRPr lang="en-CA" dirty="0"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7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63053-73DB-418D-A592-B99084ECF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69974" cy="113237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CA" dirty="0">
              <a:latin typeface="Adobe Garamond Pro" panose="020205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EC0AA-E60B-43CF-8C95-3E3C56A5E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295154"/>
          </a:xfrm>
        </p:spPr>
        <p:txBody>
          <a:bodyPr/>
          <a:lstStyle/>
          <a:p>
            <a:r>
              <a:rPr lang="en-US" dirty="0">
                <a:latin typeface="Adobe Garamond Pro" panose="02020502060506020403" pitchFamily="18" charset="0"/>
              </a:rPr>
              <a:t>BRAND IDENTITY: how you design and picture your brand, the values you want to transfer and convey</a:t>
            </a:r>
          </a:p>
          <a:p>
            <a:endParaRPr lang="en-US" dirty="0">
              <a:latin typeface="Adobe Garamond Pro" panose="02020502060506020403" pitchFamily="18" charset="0"/>
            </a:endParaRPr>
          </a:p>
          <a:p>
            <a:endParaRPr lang="en-US" dirty="0">
              <a:latin typeface="Adobe Garamond Pro" panose="02020502060506020403" pitchFamily="18" charset="0"/>
            </a:endParaRPr>
          </a:p>
          <a:p>
            <a:r>
              <a:rPr lang="en-US" dirty="0">
                <a:latin typeface="Adobe Garamond Pro" panose="02020502060506020403" pitchFamily="18" charset="0"/>
              </a:rPr>
              <a:t>BRAND IMAGE: how your brand is perceived by consumers</a:t>
            </a:r>
            <a:endParaRPr lang="en-CA" dirty="0"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86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4D08-1779-4143-9006-CE42DA53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dobe Garamond Pro" panose="02020502060506020403" pitchFamily="18" charset="0"/>
              </a:rPr>
              <a:t>MARKETING</a:t>
            </a:r>
            <a:endParaRPr lang="en-CA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7D701-4D0C-4D36-93BF-E78008976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dobe Garamond Pro" panose="02020502060506020403" pitchFamily="18" charset="0"/>
              </a:rPr>
              <a:t>HOW PEOPLE CAN FIND YOU (AND CHOOSE YOUR BRAND, AND BUY YOUR PRODUCTS/SERVICES)</a:t>
            </a:r>
          </a:p>
          <a:p>
            <a:r>
              <a:rPr lang="en-US" dirty="0">
                <a:latin typeface="Adobe Garamond Pro" panose="02020502060506020403" pitchFamily="18" charset="0"/>
              </a:rPr>
              <a:t>It’s the HOW</a:t>
            </a:r>
          </a:p>
          <a:p>
            <a:endParaRPr lang="en-US" dirty="0">
              <a:latin typeface="Adobe Garamond Pro" panose="02020502060506020403" pitchFamily="18" charset="0"/>
            </a:endParaRPr>
          </a:p>
          <a:p>
            <a:r>
              <a:rPr lang="en-US" dirty="0">
                <a:latin typeface="Adobe Garamond Pro" panose="02020502060506020403" pitchFamily="18" charset="0"/>
              </a:rPr>
              <a:t>IT IS THE SET OF PROCEDURES, STRATEGIES, PROCESSES, ACTIVITIES TO </a:t>
            </a:r>
          </a:p>
          <a:p>
            <a:pPr lvl="1"/>
            <a:r>
              <a:rPr lang="en-US" dirty="0">
                <a:latin typeface="Adobe Garamond Pro" panose="02020502060506020403" pitchFamily="18" charset="0"/>
              </a:rPr>
              <a:t>CREATE</a:t>
            </a:r>
          </a:p>
          <a:p>
            <a:pPr lvl="1"/>
            <a:r>
              <a:rPr lang="en-US" dirty="0">
                <a:latin typeface="Adobe Garamond Pro" panose="02020502060506020403" pitchFamily="18" charset="0"/>
              </a:rPr>
              <a:t>COMMUNICATE</a:t>
            </a:r>
          </a:p>
          <a:p>
            <a:pPr lvl="1"/>
            <a:r>
              <a:rPr lang="en-US" dirty="0">
                <a:latin typeface="Adobe Garamond Pro" panose="02020502060506020403" pitchFamily="18" charset="0"/>
              </a:rPr>
              <a:t>DELIVER          </a:t>
            </a:r>
          </a:p>
          <a:p>
            <a:pPr lvl="7"/>
            <a:r>
              <a:rPr lang="en-US" dirty="0">
                <a:latin typeface="Adobe Garamond Pro" panose="02020502060506020403" pitchFamily="18" charset="0"/>
              </a:rPr>
              <a:t>YOUR </a:t>
            </a:r>
            <a:r>
              <a:rPr lang="en-US" sz="2800" dirty="0">
                <a:latin typeface="Adobe Garamond Pro" panose="02020502060506020403" pitchFamily="18" charset="0"/>
              </a:rPr>
              <a:t>OFFERING</a:t>
            </a:r>
            <a:r>
              <a:rPr lang="en-US" dirty="0">
                <a:latin typeface="Adobe Garamond Pro" panose="02020502060506020403" pitchFamily="18" charset="0"/>
              </a:rPr>
              <a:t>S, THAT HAVE VALUE FOR CUSTOMERS/SOCIETY</a:t>
            </a:r>
          </a:p>
        </p:txBody>
      </p:sp>
    </p:spTree>
    <p:extLst>
      <p:ext uri="{BB962C8B-B14F-4D97-AF65-F5344CB8AC3E}">
        <p14:creationId xmlns:p14="http://schemas.microsoft.com/office/powerpoint/2010/main" val="11324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17F85-0685-4F7B-A82C-5E24B9A2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B6CB-8022-4F84-A938-37AB8172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dobe Garamond Pro" panose="02020502060506020403" pitchFamily="18" charset="0"/>
              </a:rPr>
              <a:t>SOME TOOLS/ACTIVITIES OF MARKETING ARE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dobe Garamond Pro" panose="02020502060506020403" pitchFamily="18" charset="0"/>
              </a:rPr>
              <a:t>PUBLIC RELATIONS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dobe Garamond Pro" panose="02020502060506020403" pitchFamily="18" charset="0"/>
              </a:rPr>
              <a:t>SALES PROMOTION</a:t>
            </a:r>
            <a:r>
              <a:rPr lang="en-CA" dirty="0">
                <a:solidFill>
                  <a:srgbClr val="FF0000"/>
                </a:solidFill>
                <a:latin typeface="Adobe Garamond Pro" panose="02020502060506020403" pitchFamily="18" charset="0"/>
              </a:rPr>
              <a:t> (samples, discounts, offers)</a:t>
            </a:r>
          </a:p>
          <a:p>
            <a:pPr lvl="1"/>
            <a:r>
              <a:rPr lang="en-CA" dirty="0">
                <a:solidFill>
                  <a:srgbClr val="FF0000"/>
                </a:solidFill>
                <a:latin typeface="Adobe Garamond Pro" panose="02020502060506020403" pitchFamily="18" charset="0"/>
              </a:rPr>
              <a:t>ADVERTISING</a:t>
            </a:r>
          </a:p>
          <a:p>
            <a:pPr lvl="1"/>
            <a:r>
              <a:rPr lang="en-CA" dirty="0">
                <a:solidFill>
                  <a:srgbClr val="FF0000"/>
                </a:solidFill>
                <a:latin typeface="Adobe Garamond Pro" panose="02020502060506020403" pitchFamily="18" charset="0"/>
              </a:rPr>
              <a:t>SOCIAL MEDIA</a:t>
            </a:r>
          </a:p>
          <a:p>
            <a:pPr lvl="1"/>
            <a:r>
              <a:rPr lang="en-CA" dirty="0">
                <a:solidFill>
                  <a:srgbClr val="FF0000"/>
                </a:solidFill>
                <a:latin typeface="Adobe Garamond Pro" panose="02020502060506020403" pitchFamily="18" charset="0"/>
              </a:rPr>
              <a:t>PRICING</a:t>
            </a:r>
          </a:p>
          <a:p>
            <a:pPr lvl="1"/>
            <a:r>
              <a:rPr lang="en-CA" dirty="0">
                <a:solidFill>
                  <a:srgbClr val="FF0000"/>
                </a:solidFill>
                <a:latin typeface="Adobe Garamond Pro" panose="02020502060506020403" pitchFamily="18" charset="0"/>
              </a:rPr>
              <a:t>DISTRIBUTION</a:t>
            </a:r>
          </a:p>
          <a:p>
            <a:pPr lvl="1"/>
            <a:r>
              <a:rPr lang="en-CA" dirty="0">
                <a:solidFill>
                  <a:srgbClr val="FF0000"/>
                </a:solidFill>
                <a:latin typeface="Adobe Garamond Pro" panose="02020502060506020403" pitchFamily="18" charset="0"/>
              </a:rPr>
              <a:t>OTHERS</a:t>
            </a:r>
            <a:endParaRPr lang="en-US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3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157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Adobe Garamond Pro</vt:lpstr>
      <vt:lpstr>Arial</vt:lpstr>
      <vt:lpstr>Calibri</vt:lpstr>
      <vt:lpstr>Calibri Light</vt:lpstr>
      <vt:lpstr>Office Theme</vt:lpstr>
      <vt:lpstr>BRAND/BRANDING</vt:lpstr>
      <vt:lpstr>PowerPoint Presentation</vt:lpstr>
      <vt:lpstr>MARKETING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BRAND/BRANDING</dc:title>
  <dc:creator>silvia</dc:creator>
  <cp:lastModifiedBy>silvia</cp:lastModifiedBy>
  <cp:revision>4</cp:revision>
  <dcterms:created xsi:type="dcterms:W3CDTF">2020-08-26T00:10:38Z</dcterms:created>
  <dcterms:modified xsi:type="dcterms:W3CDTF">2020-08-26T02:32:33Z</dcterms:modified>
</cp:coreProperties>
</file>